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5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6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7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5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65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77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52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5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587C7-2298-4B3E-8581-17DC2056C68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00216-7F01-449D-9977-13EE889AE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8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#10 and #12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5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4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60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0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kappa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7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6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Cyclin D1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8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#12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5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755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566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8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60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98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33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63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40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28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3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746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5768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99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83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138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0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2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On-screen Show (4:3)</PresentationFormat>
  <Paragraphs>19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#10 and #12</vt:lpstr>
      <vt:lpstr>#10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cd20</vt:lpstr>
      <vt:lpstr>cd3</vt:lpstr>
      <vt:lpstr>cd5</vt:lpstr>
      <vt:lpstr>cd10</vt:lpstr>
      <vt:lpstr>bcl6</vt:lpstr>
      <vt:lpstr>bcl2</vt:lpstr>
      <vt:lpstr>kappa</vt:lpstr>
      <vt:lpstr>lambda</vt:lpstr>
      <vt:lpstr>Cyclin D1</vt:lpstr>
      <vt:lpstr>#12</vt:lpstr>
      <vt:lpstr>PowerPoint Presentation</vt:lpstr>
      <vt:lpstr>PowerPoint Presentation</vt:lpstr>
      <vt:lpstr>PowerPoint Presentation</vt:lpstr>
      <vt:lpstr>cd20</vt:lpstr>
      <vt:lpstr>cd3</vt:lpstr>
      <vt:lpstr>cd10</vt:lpstr>
      <vt:lpstr>bcl6</vt:lpstr>
      <vt:lpstr>bcl2</vt:lpstr>
      <vt:lpstr>cd21</vt:lpstr>
      <vt:lpstr>cd21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#10 and #12</dc:title>
  <dc:creator>Jay Ye</dc:creator>
  <cp:lastModifiedBy>Jay Ye</cp:lastModifiedBy>
  <cp:revision>1</cp:revision>
  <dcterms:created xsi:type="dcterms:W3CDTF">2016-06-22T19:00:37Z</dcterms:created>
  <dcterms:modified xsi:type="dcterms:W3CDTF">2016-06-22T19:01:22Z</dcterms:modified>
</cp:coreProperties>
</file>